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notesMasterIdLst>
    <p:notesMasterId r:id="rId12"/>
  </p:notesMasterIdLst>
  <p:sldIdLst>
    <p:sldId id="256" r:id="rId2"/>
    <p:sldId id="266" r:id="rId3"/>
    <p:sldId id="267" r:id="rId4"/>
    <p:sldId id="274" r:id="rId5"/>
    <p:sldId id="286" r:id="rId6"/>
    <p:sldId id="287" r:id="rId7"/>
    <p:sldId id="288" r:id="rId8"/>
    <p:sldId id="290" r:id="rId9"/>
    <p:sldId id="285" r:id="rId10"/>
    <p:sldId id="28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CC"/>
    <a:srgbClr val="008000"/>
    <a:srgbClr val="47AF4C"/>
    <a:srgbClr val="08091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8492" autoAdjust="0"/>
  </p:normalViewPr>
  <p:slideViewPr>
    <p:cSldViewPr>
      <p:cViewPr>
        <p:scale>
          <a:sx n="100" d="100"/>
          <a:sy n="100" d="100"/>
        </p:scale>
        <p:origin x="-29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17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FE951-1562-417C-A351-288FC4F2276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ECCD4-2615-49FA-824D-621F0E0878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19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982F862-595B-4E0D-BED2-B40A5AC1436A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FB5E025-AFCC-4DC0-99CF-80B6DEF3CF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616AEB-FAB4-4C68-BF15-2AEE057D801E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64D0CE-90C5-40C0-AD70-AF2182AE12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4BC5F7-BAFF-494D-BB08-27BA8D23D2C5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B2AC2-D950-4273-884A-FCFB65DBBC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5C5021-14EF-4633-8E14-883B33CD8C31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2F2A8-E550-4E09-865F-365C8C6C3B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4470BF-C338-4EE9-BA14-4C270643B3DB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62E7F-F75C-4370-8ACD-E1E512EDD8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D9C258-BA1F-48E5-921E-24DE8938DC09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5BEE2-AA12-4F67-9718-B81365BFA1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AE1BD-DD0D-4EC1-93BD-936D0B0DCA16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B163A-764C-493B-B6C3-3FC09DDBAD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F17261-65AB-479F-89EC-FD49052AEE0D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54966-BB93-4A90-86BF-50E8E55EBC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50D702-3ED6-4B72-ABE0-2DE715434FA2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2A7AE-EC5E-4326-932A-2CCC3E095A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6A9F2-3F3B-4482-A919-A41907DE2A0A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36BFF-6B9C-4E9B-8236-25ED41D509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3F4269-4A4F-41C0-83C2-46F1FD32D48B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AD2E5-D853-4FC8-BE23-688CAB0CD6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B03628F-2C4A-40D4-A44C-5F8E79D31F61}" type="datetimeFigureOut">
              <a:rPr lang="ru-RU" smtClean="0"/>
              <a:pPr>
                <a:defRPr/>
              </a:pPr>
              <a:t>04.10.2016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58BDAC4-5E31-4DCB-B143-C5AF3077C0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11960" y="4560540"/>
            <a:ext cx="5500687" cy="206210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Класс: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10а</a:t>
            </a:r>
          </a:p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Урок № 2</a:t>
            </a:r>
            <a:endParaRPr lang="ru-RU" sz="32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Учитель: 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Таженова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 У.С.</a:t>
            </a:r>
          </a:p>
          <a:p>
            <a:pPr algn="r">
              <a:defRPr/>
            </a:pP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196752"/>
            <a:ext cx="72008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Числовая окружность</a:t>
            </a:r>
            <a:endParaRPr lang="ru-RU" sz="6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467544" y="2060848"/>
            <a:ext cx="8358188" cy="1512168"/>
          </a:xfrm>
        </p:spPr>
        <p:txBody>
          <a:bodyPr>
            <a:normAutofit fontScale="92500"/>
          </a:bodyPr>
          <a:lstStyle/>
          <a:p>
            <a:pPr algn="ctr"/>
            <a:r>
              <a:rPr lang="ru-RU" sz="4000" dirty="0"/>
              <a:t>изучить числовую окружность,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как </a:t>
            </a:r>
            <a:r>
              <a:rPr lang="ru-RU" sz="4000" dirty="0"/>
              <a:t>самостоятельный объект изучения.</a:t>
            </a:r>
            <a:endParaRPr lang="ru-RU" sz="4000" b="1" dirty="0" smtClean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0525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6000" dirty="0" smtClean="0"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214291"/>
            <a:ext cx="3929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00CC"/>
                </a:solidFill>
                <a:latin typeface="Monotype Corsiva" pitchFamily="66" charset="0"/>
                <a:ea typeface="+mj-ea"/>
                <a:cs typeface="+mj-cs"/>
              </a:rPr>
              <a:t>Цель урока</a:t>
            </a:r>
            <a:endParaRPr lang="ru-RU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1357313" y="2357438"/>
            <a:ext cx="6429375" cy="3857644"/>
          </a:xfrm>
        </p:spPr>
        <p:txBody>
          <a:bodyPr/>
          <a:lstStyle/>
          <a:p>
            <a:pPr algn="just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Актуализация знаний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Изучение нового материала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Закрепление </a:t>
            </a:r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изученного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Рефлексия</a:t>
            </a:r>
            <a:endParaRPr lang="ru-RU" sz="4000" b="1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Домашнее задание</a:t>
            </a:r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42938" y="285750"/>
            <a:ext cx="7772400" cy="1143000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rgbClr val="0000CC"/>
                </a:solidFill>
                <a:latin typeface="Monotype Corsiva" pitchFamily="66" charset="0"/>
              </a:rPr>
              <a:t>Ход урока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072494" cy="1143000"/>
          </a:xfrm>
        </p:spPr>
        <p:txBody>
          <a:bodyPr/>
          <a:lstStyle/>
          <a:p>
            <a:r>
              <a:rPr lang="ru-RU" u="sng" dirty="0"/>
              <a:t>Проверочная самостоятельная работа:</a:t>
            </a:r>
            <a:endParaRPr lang="ru-RU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550390"/>
              </p:ext>
            </p:extLst>
          </p:nvPr>
        </p:nvGraphicFramePr>
        <p:xfrm>
          <a:off x="1259632" y="2780928"/>
          <a:ext cx="6783209" cy="2169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1250"/>
                <a:gridCol w="3391959"/>
              </a:tblGrid>
              <a:tr h="5423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Вариант1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Вариант 2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271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1)№9-16(а)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2)№19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3)№23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1)№9-16(б)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2)№20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3)№22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</a:t>
            </a:r>
            <a:r>
              <a:rPr lang="ru-RU" dirty="0" smtClean="0"/>
              <a:t>трезок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90353" y="2132856"/>
            <a:ext cx="2120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трезок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inf-mat.ucoz.ru/tf/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01" y="2996952"/>
            <a:ext cx="3096344" cy="12454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940152" y="2132856"/>
            <a:ext cx="1584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уга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АВ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://inf-mat.ucoz.ru/tf/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52936"/>
            <a:ext cx="4055383" cy="3555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141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Интервал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2204864"/>
            <a:ext cx="2372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нтервал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inf-mat.ucoz.ru/tf/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94546"/>
            <a:ext cx="3043714" cy="10799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88024" y="2204864"/>
            <a:ext cx="360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Открытая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дуга АВ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inf-mat.ucoz.ru/tf/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33" y="2894546"/>
            <a:ext cx="3767351" cy="3039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1801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олуинтервал</a:t>
            </a:r>
            <a:endParaRPr lang="ru-RU" dirty="0"/>
          </a:p>
        </p:txBody>
      </p:sp>
      <p:pic>
        <p:nvPicPr>
          <p:cNvPr id="5" name="Рисунок 4" descr="http://inf-mat.ucoz.ru/tf/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69" y="2996952"/>
            <a:ext cx="3247672" cy="131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inf-mat.ucoz.ru/tf/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2"/>
            <a:ext cx="3672408" cy="2923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9194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олуинтервал</a:t>
            </a:r>
            <a:endParaRPr lang="ru-RU" dirty="0"/>
          </a:p>
        </p:txBody>
      </p:sp>
      <p:pic>
        <p:nvPicPr>
          <p:cNvPr id="7" name="Рисунок 6" descr="http://inf-mat.ucoz.ru/tf/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33303"/>
            <a:ext cx="3384376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inf-mat.ucoz.ru/tf/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96323"/>
            <a:ext cx="3888432" cy="2866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1063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Рефлексия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" t="17819" r="3340" b="3048"/>
          <a:stretch/>
        </p:blipFill>
        <p:spPr>
          <a:xfrm>
            <a:off x="1259632" y="2132856"/>
            <a:ext cx="6552728" cy="42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3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Домашнее задание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14348" y="2285992"/>
            <a:ext cx="7500990" cy="2214578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Теория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§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Практика : № 25,26,28(а).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1570</TotalTime>
  <Words>94</Words>
  <Application>Microsoft Office PowerPoint</Application>
  <PresentationFormat>Экран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Твердый переплет</vt:lpstr>
      <vt:lpstr>Презентация PowerPoint</vt:lpstr>
      <vt:lpstr>          </vt:lpstr>
      <vt:lpstr>Ход урока</vt:lpstr>
      <vt:lpstr>Проверочная самостоятельная работа:</vt:lpstr>
      <vt:lpstr>Отрезок</vt:lpstr>
      <vt:lpstr>Интервал</vt:lpstr>
      <vt:lpstr>Полуинтервал</vt:lpstr>
      <vt:lpstr>Полуинтервал</vt:lpstr>
      <vt:lpstr>Рефлексия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Будехина</dc:creator>
  <cp:lastModifiedBy>UserXP</cp:lastModifiedBy>
  <cp:revision>157</cp:revision>
  <dcterms:created xsi:type="dcterms:W3CDTF">2009-06-12T10:52:55Z</dcterms:created>
  <dcterms:modified xsi:type="dcterms:W3CDTF">2016-10-04T12:39:03Z</dcterms:modified>
</cp:coreProperties>
</file>